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7" r:id="rId4"/>
    <p:sldId id="265" r:id="rId5"/>
    <p:sldId id="264" r:id="rId6"/>
    <p:sldId id="263" r:id="rId7"/>
    <p:sldId id="278" r:id="rId8"/>
    <p:sldId id="259" r:id="rId9"/>
    <p:sldId id="269" r:id="rId10"/>
    <p:sldId id="276" r:id="rId11"/>
    <p:sldId id="268" r:id="rId12"/>
    <p:sldId id="260" r:id="rId13"/>
    <p:sldId id="272" r:id="rId14"/>
    <p:sldId id="271" r:id="rId15"/>
    <p:sldId id="275" r:id="rId16"/>
    <p:sldId id="279" r:id="rId17"/>
    <p:sldId id="267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66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img0.liveinternet.ru/images/foto/c/0/apps/3/537/3537478_14.jp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20000" contrast="10000"/>
          </a:blip>
          <a:srcRect t="7669"/>
          <a:stretch>
            <a:fillRect/>
          </a:stretch>
        </p:blipFill>
        <p:spPr bwMode="auto">
          <a:xfrm>
            <a:off x="5786446" y="571486"/>
            <a:ext cx="3214678" cy="3096069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6" name="Picture 38" descr="http://img-fotki.yandex.ru/get/6727/16969765.15c/0_7adcc_1108bf2f_L.png"/>
          <p:cNvPicPr>
            <a:picLocks noChangeAspect="1" noChangeArrowheads="1"/>
          </p:cNvPicPr>
          <p:nvPr userDrawn="1"/>
        </p:nvPicPr>
        <p:blipFill>
          <a:blip r:embed="rId3">
            <a:lum contrast="-40000"/>
          </a:blip>
          <a:srcRect l="12428" t="4210" b="1483"/>
          <a:stretch>
            <a:fillRect/>
          </a:stretch>
        </p:blipFill>
        <p:spPr bwMode="auto">
          <a:xfrm rot="5400000" flipV="1">
            <a:off x="-428627" y="642924"/>
            <a:ext cx="2571766" cy="1714511"/>
          </a:xfrm>
          <a:prstGeom prst="rect">
            <a:avLst/>
          </a:prstGeom>
          <a:noFill/>
        </p:spPr>
      </p:pic>
      <p:pic>
        <p:nvPicPr>
          <p:cNvPr id="12326" name="Picture 38" descr="http://img-fotki.yandex.ru/get/6727/16969765.15c/0_7adcc_1108bf2f_L.png"/>
          <p:cNvPicPr>
            <a:picLocks noChangeAspect="1" noChangeArrowheads="1"/>
          </p:cNvPicPr>
          <p:nvPr userDrawn="1"/>
        </p:nvPicPr>
        <p:blipFill>
          <a:blip r:embed="rId3">
            <a:lum contrast="-40000"/>
          </a:blip>
          <a:srcRect t="19230"/>
          <a:stretch>
            <a:fillRect/>
          </a:stretch>
        </p:blipFill>
        <p:spPr bwMode="auto">
          <a:xfrm>
            <a:off x="1000100" y="0"/>
            <a:ext cx="2786082" cy="1500218"/>
          </a:xfrm>
          <a:prstGeom prst="rect">
            <a:avLst/>
          </a:prstGeom>
          <a:noFill/>
        </p:spPr>
      </p:pic>
      <p:pic>
        <p:nvPicPr>
          <p:cNvPr id="7" name="Рисунок 6" descr="original.jpg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lum contrast="20000"/>
          </a:blip>
          <a:stretch>
            <a:fillRect/>
          </a:stretch>
        </p:blipFill>
        <p:spPr>
          <a:xfrm>
            <a:off x="5357818" y="2690142"/>
            <a:ext cx="3623876" cy="238191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2310" name="Picture 22" descr="http://vtrk.ru/wp-content/uploads/2015/05/12.jpg"/>
          <p:cNvPicPr>
            <a:picLocks noChangeAspect="1" noChangeArrowheads="1"/>
          </p:cNvPicPr>
          <p:nvPr userDrawn="1"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lum/>
          </a:blip>
          <a:srcRect r="13227"/>
          <a:stretch>
            <a:fillRect/>
          </a:stretch>
        </p:blipFill>
        <p:spPr bwMode="auto">
          <a:xfrm>
            <a:off x="0" y="1071552"/>
            <a:ext cx="3719330" cy="321471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7" name="Picture 38" descr="http://img-fotki.yandex.ru/get/6727/16969765.15c/0_7adcc_1108bf2f_L.png"/>
          <p:cNvPicPr>
            <a:picLocks noChangeAspect="1" noChangeArrowheads="1"/>
          </p:cNvPicPr>
          <p:nvPr userDrawn="1"/>
        </p:nvPicPr>
        <p:blipFill>
          <a:blip r:embed="rId3">
            <a:lum contrast="-40000"/>
          </a:blip>
          <a:srcRect l="2418" t="20701" b="2884"/>
          <a:stretch>
            <a:fillRect/>
          </a:stretch>
        </p:blipFill>
        <p:spPr bwMode="auto">
          <a:xfrm rot="11141706" flipV="1">
            <a:off x="5479772" y="247034"/>
            <a:ext cx="2155563" cy="1125364"/>
          </a:xfrm>
          <a:prstGeom prst="rect">
            <a:avLst/>
          </a:prstGeom>
          <a:noFill/>
        </p:spPr>
      </p:pic>
      <p:pic>
        <p:nvPicPr>
          <p:cNvPr id="38" name="Picture 38" descr="http://img-fotki.yandex.ru/get/6727/16969765.15c/0_7adcc_1108bf2f_L.png"/>
          <p:cNvPicPr>
            <a:picLocks noChangeAspect="1" noChangeArrowheads="1"/>
          </p:cNvPicPr>
          <p:nvPr userDrawn="1"/>
        </p:nvPicPr>
        <p:blipFill>
          <a:blip r:embed="rId3">
            <a:lum contrast="-40000"/>
          </a:blip>
          <a:srcRect l="6662" t="28834" r="8134" b="-7559"/>
          <a:stretch>
            <a:fillRect/>
          </a:stretch>
        </p:blipFill>
        <p:spPr bwMode="auto">
          <a:xfrm rot="11122692" flipH="1" flipV="1">
            <a:off x="6839916" y="91030"/>
            <a:ext cx="2000264" cy="1232080"/>
          </a:xfrm>
          <a:prstGeom prst="rect">
            <a:avLst/>
          </a:prstGeom>
          <a:noFill/>
        </p:spPr>
      </p:pic>
      <p:pic>
        <p:nvPicPr>
          <p:cNvPr id="24" name="Рисунок 23" descr="1393532710-27.jpg"/>
          <p:cNvPicPr>
            <a:picLocks noChangeAspect="1"/>
          </p:cNvPicPr>
          <p:nvPr userDrawn="1"/>
        </p:nvPicPr>
        <p:blipFill>
          <a:blip r:embed="rId6" cstate="print">
            <a:lum contrast="30000"/>
          </a:blip>
          <a:stretch>
            <a:fillRect/>
          </a:stretch>
        </p:blipFill>
        <p:spPr>
          <a:xfrm rot="5400000">
            <a:off x="2000248" y="-2000250"/>
            <a:ext cx="5143501" cy="9144001"/>
          </a:xfrm>
          <a:prstGeom prst="frame">
            <a:avLst>
              <a:gd name="adj1" fmla="val 759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2320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071948"/>
            <a:ext cx="8429684" cy="959475"/>
          </a:xfrm>
          <a:prstGeom prst="rect">
            <a:avLst/>
          </a:prstGeom>
          <a:noFill/>
        </p:spPr>
      </p:pic>
      <p:pic>
        <p:nvPicPr>
          <p:cNvPr id="12318" name="Picture 30" descr="http://galerey-room.ru/images/073540_1392698140.png"/>
          <p:cNvPicPr>
            <a:picLocks noChangeAspect="1" noChangeArrowheads="1"/>
          </p:cNvPicPr>
          <p:nvPr userDrawn="1"/>
        </p:nvPicPr>
        <p:blipFill>
          <a:blip r:embed="rId8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2214546" y="4000510"/>
            <a:ext cx="4714908" cy="674667"/>
          </a:xfrm>
          <a:prstGeom prst="rect">
            <a:avLst/>
          </a:prstGeom>
          <a:noFill/>
        </p:spPr>
      </p:pic>
      <p:pic>
        <p:nvPicPr>
          <p:cNvPr id="33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9" cstate="print">
            <a:lum bright="-20000" contrast="30000"/>
          </a:blip>
          <a:srcRect/>
          <a:stretch>
            <a:fillRect/>
          </a:stretch>
        </p:blipFill>
        <p:spPr bwMode="auto">
          <a:xfrm rot="21231187" flipH="1">
            <a:off x="111383" y="3747912"/>
            <a:ext cx="1098801" cy="1217483"/>
          </a:xfrm>
          <a:prstGeom prst="rect">
            <a:avLst/>
          </a:prstGeom>
          <a:noFill/>
        </p:spPr>
      </p:pic>
      <p:pic>
        <p:nvPicPr>
          <p:cNvPr id="12322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10" cstate="print">
            <a:lum bright="-20000" contrast="30000"/>
          </a:blip>
          <a:srcRect/>
          <a:stretch>
            <a:fillRect/>
          </a:stretch>
        </p:blipFill>
        <p:spPr bwMode="auto">
          <a:xfrm rot="486112">
            <a:off x="7864324" y="3752605"/>
            <a:ext cx="1160535" cy="12858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6011A48-F759-4A22-BC82-D38411216E5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B4DD0FF-F85E-4DD3-BD2E-FC754101F2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6011A48-F759-4A22-BC82-D38411216E5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B4DD0FF-F85E-4DD3-BD2E-FC754101F2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8" descr="http://img-fotki.yandex.ru/get/6727/16969765.15c/0_7adcc_1108bf2f_L.png"/>
          <p:cNvPicPr>
            <a:picLocks noChangeAspect="1" noChangeArrowheads="1"/>
          </p:cNvPicPr>
          <p:nvPr userDrawn="1"/>
        </p:nvPicPr>
        <p:blipFill>
          <a:blip r:embed="rId2">
            <a:lum contrast="-40000"/>
          </a:blip>
          <a:srcRect t="36372" r="-1"/>
          <a:stretch>
            <a:fillRect/>
          </a:stretch>
        </p:blipFill>
        <p:spPr bwMode="auto">
          <a:xfrm rot="453897">
            <a:off x="500034" y="214296"/>
            <a:ext cx="2500330" cy="1060580"/>
          </a:xfrm>
          <a:prstGeom prst="rect">
            <a:avLst/>
          </a:prstGeom>
          <a:noFill/>
        </p:spPr>
      </p:pic>
      <p:pic>
        <p:nvPicPr>
          <p:cNvPr id="10" name="Picture 38" descr="http://img-fotki.yandex.ru/get/6727/16969765.15c/0_7adcc_1108bf2f_L.png"/>
          <p:cNvPicPr>
            <a:picLocks noChangeAspect="1" noChangeArrowheads="1"/>
          </p:cNvPicPr>
          <p:nvPr userDrawn="1"/>
        </p:nvPicPr>
        <p:blipFill>
          <a:blip r:embed="rId2">
            <a:lum contrast="-40000"/>
          </a:blip>
          <a:srcRect l="3210" t="4210" b="1481"/>
          <a:stretch>
            <a:fillRect/>
          </a:stretch>
        </p:blipFill>
        <p:spPr bwMode="auto">
          <a:xfrm rot="5400000" flipV="1">
            <a:off x="-500748" y="500748"/>
            <a:ext cx="2523855" cy="1522359"/>
          </a:xfrm>
          <a:prstGeom prst="rect">
            <a:avLst/>
          </a:prstGeom>
          <a:noFill/>
        </p:spPr>
      </p:pic>
      <p:pic>
        <p:nvPicPr>
          <p:cNvPr id="11" name="Picture 22" descr="http://vtrk.ru/wp-content/uploads/2015/05/12.jpg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lum/>
          </a:blip>
          <a:srcRect r="13227"/>
          <a:stretch>
            <a:fillRect/>
          </a:stretch>
        </p:blipFill>
        <p:spPr bwMode="auto">
          <a:xfrm>
            <a:off x="0" y="1571618"/>
            <a:ext cx="3214678" cy="277852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2" name="Рисунок 11" descr="1393532710-27.jpg"/>
          <p:cNvPicPr>
            <a:picLocks noChangeAspect="1"/>
          </p:cNvPicPr>
          <p:nvPr userDrawn="1"/>
        </p:nvPicPr>
        <p:blipFill>
          <a:blip r:embed="rId4" cstate="print">
            <a:lum contrast="30000"/>
          </a:blip>
          <a:stretch>
            <a:fillRect/>
          </a:stretch>
        </p:blipFill>
        <p:spPr>
          <a:xfrm rot="5400000">
            <a:off x="2000248" y="-2000250"/>
            <a:ext cx="5143501" cy="9144001"/>
          </a:xfrm>
          <a:prstGeom prst="frame">
            <a:avLst>
              <a:gd name="adj1" fmla="val 759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5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071948"/>
            <a:ext cx="8429684" cy="959475"/>
          </a:xfrm>
          <a:prstGeom prst="rect">
            <a:avLst/>
          </a:prstGeom>
          <a:noFill/>
        </p:spPr>
      </p:pic>
      <p:pic>
        <p:nvPicPr>
          <p:cNvPr id="16" name="Picture 30" descr="http://galerey-room.ru/images/073540_1392698140.png"/>
          <p:cNvPicPr>
            <a:picLocks noChangeAspect="1" noChangeArrowheads="1"/>
          </p:cNvPicPr>
          <p:nvPr userDrawn="1"/>
        </p:nvPicPr>
        <p:blipFill>
          <a:blip r:embed="rId6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357158" y="3929072"/>
            <a:ext cx="3571900" cy="5111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riginal.jp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contrast="20000"/>
          </a:blip>
          <a:stretch>
            <a:fillRect/>
          </a:stretch>
        </p:blipFill>
        <p:spPr>
          <a:xfrm>
            <a:off x="5286380" y="2714627"/>
            <a:ext cx="3695313" cy="242887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6" descr="http://img0.liveinternet.ru/images/foto/c/0/apps/3/537/3537478_14.jpg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lum bright="20000" contrast="10000"/>
          </a:blip>
          <a:srcRect t="7669"/>
          <a:stretch>
            <a:fillRect/>
          </a:stretch>
        </p:blipFill>
        <p:spPr bwMode="auto">
          <a:xfrm>
            <a:off x="5929322" y="571486"/>
            <a:ext cx="3214678" cy="3096069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" name="Picture 38" descr="http://img-fotki.yandex.ru/get/6727/16969765.15c/0_7adcc_1108bf2f_L.png"/>
          <p:cNvPicPr>
            <a:picLocks noChangeAspect="1" noChangeArrowheads="1"/>
          </p:cNvPicPr>
          <p:nvPr userDrawn="1"/>
        </p:nvPicPr>
        <p:blipFill>
          <a:blip r:embed="rId4">
            <a:lum contrast="-40000"/>
          </a:blip>
          <a:srcRect l="2418" t="20701" b="2884"/>
          <a:stretch>
            <a:fillRect/>
          </a:stretch>
        </p:blipFill>
        <p:spPr bwMode="auto">
          <a:xfrm rot="11141706" flipV="1">
            <a:off x="5479772" y="247034"/>
            <a:ext cx="2155563" cy="1125364"/>
          </a:xfrm>
          <a:prstGeom prst="rect">
            <a:avLst/>
          </a:prstGeom>
          <a:noFill/>
        </p:spPr>
      </p:pic>
      <p:pic>
        <p:nvPicPr>
          <p:cNvPr id="10" name="Picture 38" descr="http://img-fotki.yandex.ru/get/6727/16969765.15c/0_7adcc_1108bf2f_L.png"/>
          <p:cNvPicPr>
            <a:picLocks noChangeAspect="1" noChangeArrowheads="1"/>
          </p:cNvPicPr>
          <p:nvPr userDrawn="1"/>
        </p:nvPicPr>
        <p:blipFill>
          <a:blip r:embed="rId4">
            <a:lum contrast="-40000"/>
          </a:blip>
          <a:srcRect l="6662" t="28834" r="8134" b="-7559"/>
          <a:stretch>
            <a:fillRect/>
          </a:stretch>
        </p:blipFill>
        <p:spPr bwMode="auto">
          <a:xfrm rot="11122692" flipH="1" flipV="1">
            <a:off x="6839916" y="91030"/>
            <a:ext cx="2000264" cy="1232080"/>
          </a:xfrm>
          <a:prstGeom prst="rect">
            <a:avLst/>
          </a:prstGeom>
          <a:noFill/>
        </p:spPr>
      </p:pic>
      <p:pic>
        <p:nvPicPr>
          <p:cNvPr id="11" name="Рисунок 10" descr="1393532710-27.jpg"/>
          <p:cNvPicPr>
            <a:picLocks noChangeAspect="1"/>
          </p:cNvPicPr>
          <p:nvPr userDrawn="1"/>
        </p:nvPicPr>
        <p:blipFill>
          <a:blip r:embed="rId5" cstate="print">
            <a:lum contrast="30000"/>
          </a:blip>
          <a:stretch>
            <a:fillRect/>
          </a:stretch>
        </p:blipFill>
        <p:spPr>
          <a:xfrm rot="5400000">
            <a:off x="2000248" y="-2000250"/>
            <a:ext cx="5143501" cy="9144001"/>
          </a:xfrm>
          <a:prstGeom prst="frame">
            <a:avLst>
              <a:gd name="adj1" fmla="val 759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357158" y="4071948"/>
            <a:ext cx="8429684" cy="857256"/>
          </a:xfrm>
          <a:prstGeom prst="rect">
            <a:avLst/>
          </a:prstGeom>
          <a:noFill/>
        </p:spPr>
      </p:pic>
      <p:pic>
        <p:nvPicPr>
          <p:cNvPr id="14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7" cstate="print">
            <a:lum bright="-20000" contrast="30000"/>
          </a:blip>
          <a:srcRect/>
          <a:stretch>
            <a:fillRect/>
          </a:stretch>
        </p:blipFill>
        <p:spPr bwMode="auto">
          <a:xfrm rot="2375425">
            <a:off x="3520031" y="3784612"/>
            <a:ext cx="812942" cy="1026684"/>
          </a:xfrm>
          <a:prstGeom prst="rect">
            <a:avLst/>
          </a:prstGeom>
          <a:noFill/>
        </p:spPr>
      </p:pic>
      <p:pic>
        <p:nvPicPr>
          <p:cNvPr id="12" name="Picture 30" descr="http://galerey-room.ru/images/073540_1392698140.png"/>
          <p:cNvPicPr>
            <a:picLocks noChangeAspect="1" noChangeArrowheads="1"/>
          </p:cNvPicPr>
          <p:nvPr userDrawn="1"/>
        </p:nvPicPr>
        <p:blipFill>
          <a:blip r:embed="rId8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357158" y="4000510"/>
            <a:ext cx="3071834" cy="4395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93532710-27.jpg"/>
          <p:cNvPicPr>
            <a:picLocks noChangeAspect="1"/>
          </p:cNvPicPr>
          <p:nvPr userDrawn="1"/>
        </p:nvPicPr>
        <p:blipFill>
          <a:blip r:embed="rId2" cstate="print">
            <a:lum contrast="30000"/>
          </a:blip>
          <a:stretch>
            <a:fillRect/>
          </a:stretch>
        </p:blipFill>
        <p:spPr>
          <a:xfrm rot="5400000">
            <a:off x="2000248" y="-2000250"/>
            <a:ext cx="5143501" cy="9144001"/>
          </a:xfrm>
          <a:prstGeom prst="frame">
            <a:avLst>
              <a:gd name="adj1" fmla="val 759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71948"/>
            <a:ext cx="8429684" cy="959475"/>
          </a:xfrm>
          <a:prstGeom prst="rect">
            <a:avLst/>
          </a:prstGeom>
          <a:noFill/>
        </p:spPr>
      </p:pic>
      <p:pic>
        <p:nvPicPr>
          <p:cNvPr id="10" name="Picture 30" descr="http://galerey-room.ru/images/073540_1392698140.png"/>
          <p:cNvPicPr>
            <a:picLocks noChangeAspect="1" noChangeArrowheads="1"/>
          </p:cNvPicPr>
          <p:nvPr userDrawn="1"/>
        </p:nvPicPr>
        <p:blipFill>
          <a:blip r:embed="rId4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2214546" y="4000510"/>
            <a:ext cx="4714908" cy="674667"/>
          </a:xfrm>
          <a:prstGeom prst="rect">
            <a:avLst/>
          </a:prstGeom>
          <a:noFill/>
        </p:spPr>
      </p:pic>
      <p:pic>
        <p:nvPicPr>
          <p:cNvPr id="11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5" cstate="print">
            <a:lum bright="-20000" contrast="30000"/>
          </a:blip>
          <a:srcRect/>
          <a:stretch>
            <a:fillRect/>
          </a:stretch>
        </p:blipFill>
        <p:spPr bwMode="auto">
          <a:xfrm rot="21215863" flipH="1">
            <a:off x="90629" y="3715383"/>
            <a:ext cx="1133971" cy="1256452"/>
          </a:xfrm>
          <a:prstGeom prst="rect">
            <a:avLst/>
          </a:prstGeom>
          <a:noFill/>
        </p:spPr>
      </p:pic>
      <p:pic>
        <p:nvPicPr>
          <p:cNvPr id="12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6" cstate="print">
            <a:lum bright="-20000" contrast="30000"/>
          </a:blip>
          <a:srcRect/>
          <a:stretch>
            <a:fillRect/>
          </a:stretch>
        </p:blipFill>
        <p:spPr bwMode="auto">
          <a:xfrm rot="486112">
            <a:off x="7864324" y="3752605"/>
            <a:ext cx="1160535" cy="12858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354768" y="2069098"/>
            <a:ext cx="4572033" cy="1005305"/>
          </a:xfrm>
          <a:prstGeom prst="rect">
            <a:avLst/>
          </a:prstGeom>
          <a:noFill/>
        </p:spPr>
      </p:pic>
      <p:pic>
        <p:nvPicPr>
          <p:cNvPr id="10" name="Рисунок 9" descr="1393532710-27.jpg"/>
          <p:cNvPicPr>
            <a:picLocks noChangeAspect="1"/>
          </p:cNvPicPr>
          <p:nvPr userDrawn="1"/>
        </p:nvPicPr>
        <p:blipFill>
          <a:blip r:embed="rId3" cstate="print">
            <a:lum contrast="30000"/>
          </a:blip>
          <a:stretch>
            <a:fillRect/>
          </a:stretch>
        </p:blipFill>
        <p:spPr>
          <a:xfrm rot="5400000">
            <a:off x="2000248" y="-2000250"/>
            <a:ext cx="5143501" cy="9144001"/>
          </a:xfrm>
          <a:prstGeom prst="frame">
            <a:avLst>
              <a:gd name="adj1" fmla="val 759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 rot="21366926" flipH="1">
            <a:off x="86258" y="3719796"/>
            <a:ext cx="1059436" cy="1173866"/>
          </a:xfrm>
          <a:prstGeom prst="rect">
            <a:avLst/>
          </a:prstGeom>
          <a:noFill/>
        </p:spPr>
      </p:pic>
      <p:pic>
        <p:nvPicPr>
          <p:cNvPr id="15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5" cstate="print"/>
          <a:srcRect t="-4466" r="1053"/>
          <a:stretch>
            <a:fillRect/>
          </a:stretch>
        </p:blipFill>
        <p:spPr bwMode="auto">
          <a:xfrm>
            <a:off x="4714876" y="4071948"/>
            <a:ext cx="4000528" cy="1000132"/>
          </a:xfrm>
          <a:prstGeom prst="rect">
            <a:avLst/>
          </a:prstGeom>
          <a:noFill/>
        </p:spPr>
      </p:pic>
      <p:pic>
        <p:nvPicPr>
          <p:cNvPr id="14" name="Picture 30" descr="http://galerey-room.ru/images/073540_1392698140.png"/>
          <p:cNvPicPr>
            <a:picLocks noChangeAspect="1" noChangeArrowheads="1"/>
          </p:cNvPicPr>
          <p:nvPr userDrawn="1"/>
        </p:nvPicPr>
        <p:blipFill>
          <a:blip r:embed="rId6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1000100" y="4357700"/>
            <a:ext cx="3929090" cy="562223"/>
          </a:xfrm>
          <a:prstGeom prst="rect">
            <a:avLst/>
          </a:prstGeom>
          <a:noFill/>
        </p:spPr>
      </p:pic>
      <p:pic>
        <p:nvPicPr>
          <p:cNvPr id="16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7" cstate="print">
            <a:lum bright="-20000" contrast="30000"/>
          </a:blip>
          <a:srcRect/>
          <a:stretch>
            <a:fillRect/>
          </a:stretch>
        </p:blipFill>
        <p:spPr bwMode="auto">
          <a:xfrm rot="486112">
            <a:off x="7864324" y="3752605"/>
            <a:ext cx="1160535" cy="12858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93532710-27.jpg"/>
          <p:cNvPicPr>
            <a:picLocks noChangeAspect="1"/>
          </p:cNvPicPr>
          <p:nvPr userDrawn="1"/>
        </p:nvPicPr>
        <p:blipFill>
          <a:blip r:embed="rId2" cstate="print">
            <a:lum contrast="30000"/>
          </a:blip>
          <a:stretch>
            <a:fillRect/>
          </a:stretch>
        </p:blipFill>
        <p:spPr>
          <a:xfrm rot="5400000">
            <a:off x="2000248" y="-2000250"/>
            <a:ext cx="5143501" cy="9144001"/>
          </a:xfrm>
          <a:prstGeom prst="frame">
            <a:avLst>
              <a:gd name="adj1" fmla="val 759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6011A48-F759-4A22-BC82-D38411216E5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B4DD0FF-F85E-4DD3-BD2E-FC754101F2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6011A48-F759-4A22-BC82-D38411216E5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B4DD0FF-F85E-4DD3-BD2E-FC754101F2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6011A48-F759-4A22-BC82-D38411216E5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B4DD0FF-F85E-4DD3-BD2E-FC754101F2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393532710-27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5400000">
            <a:off x="2000248" y="-2000250"/>
            <a:ext cx="5143501" cy="9144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6700" y="1275606"/>
            <a:ext cx="292895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ВОЙНА И ДЕТИ</a:t>
            </a:r>
            <a:endParaRPr lang="ru-RU" sz="5400" b="1" i="1" dirty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 войны: «Мамочка, ты мне хлебца принесла?»&#10;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3"/>
          <a:stretch/>
        </p:blipFill>
        <p:spPr bwMode="auto">
          <a:xfrm>
            <a:off x="4716016" y="508853"/>
            <a:ext cx="3954010" cy="2999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62х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0" t="12308" b="12967"/>
          <a:stretch/>
        </p:blipFill>
        <p:spPr bwMode="auto">
          <a:xfrm>
            <a:off x="573034" y="483518"/>
            <a:ext cx="2087116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29221" y="483518"/>
            <a:ext cx="1729308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Нина Ивановна Мищенко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i="1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28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5402/leon-maksimow.18/0_34932_1071e739_XL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4" b="13890"/>
          <a:stretch/>
        </p:blipFill>
        <p:spPr bwMode="auto">
          <a:xfrm>
            <a:off x="5364088" y="1575063"/>
            <a:ext cx="315016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www.727373-info.ru/files/1/55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3518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1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1e/f7/9d/1ef79ddf4046e8d59da741ea4dde68df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7"/>
          <a:stretch/>
        </p:blipFill>
        <p:spPr bwMode="auto">
          <a:xfrm>
            <a:off x="1392962" y="400317"/>
            <a:ext cx="1728192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i.pinimg.com/736x/45/c0/cc/45c0cc0de8846d2a6de68b3bf8f972c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655" y="2312926"/>
            <a:ext cx="3057525" cy="2044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mir-poeta.ru/uploads/posts/2015-01/1422351065_627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0107"/>
            <a:ext cx="2608580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ics2.pokazuha.ru/p217/8/4/9480359q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1510"/>
            <a:ext cx="3960440" cy="2524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pobedarf.ru/wp-content/uploads/2019/03/05-d98bb125d76a55f886d240fdf6b332e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91" y="1937640"/>
            <a:ext cx="283845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http://zaryagazeta.ru/media/cache/78/8e/f6/75/b0/6a/788ef675b06a2b1f1b6ade018b3b23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51670"/>
            <a:ext cx="3024336" cy="231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0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i71.ru/upload/iblock/2f2/2f2afa8469069ea46d354d3f8e16e4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91" y="483518"/>
            <a:ext cx="4420096" cy="3124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0722" y="555526"/>
            <a:ext cx="3384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земля и жесткой, и метельной,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судьба у всех людей одна.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Детства не было отдельно,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вместе- детство и война.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eocaching.su/photos/albums/37487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3" t="2644" r="30415" b="11539"/>
          <a:stretch/>
        </p:blipFill>
        <p:spPr bwMode="auto">
          <a:xfrm>
            <a:off x="611560" y="483518"/>
            <a:ext cx="1800200" cy="2238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://s2.fotokto.ru/photo/full/406/406708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t="3641" r="7853" b="3852"/>
          <a:stretch/>
        </p:blipFill>
        <p:spPr bwMode="auto">
          <a:xfrm>
            <a:off x="6516216" y="494427"/>
            <a:ext cx="2148036" cy="2293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ekb.spravedlivo.ru/depot/pict/022/0221340600090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 bwMode="auto">
          <a:xfrm>
            <a:off x="3203848" y="1131590"/>
            <a:ext cx="2520280" cy="2754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2856701"/>
            <a:ext cx="2358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Екатеринбурге открыт памятник Детям Войны</a:t>
            </a:r>
          </a:p>
        </p:txBody>
      </p:sp>
    </p:spTree>
    <p:extLst>
      <p:ext uri="{BB962C8B-B14F-4D97-AF65-F5344CB8AC3E}">
        <p14:creationId xmlns:p14="http://schemas.microsoft.com/office/powerpoint/2010/main" val="5528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1971586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28060"/>
            <a:ext cx="38884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Играют дети всей земли в войну,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разве о войне мечтают дети?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только смех взрывает тишину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радостной безоблачной планете.</a:t>
            </a:r>
          </a:p>
        </p:txBody>
      </p:sp>
      <p:pic>
        <p:nvPicPr>
          <p:cNvPr id="8" name="Рисунок 7" descr="https://s1.1zoom.ru/big3/303/Little_girls_Boys_Jump_Joy_Smile_532085_2500x166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939" y="428060"/>
            <a:ext cx="384679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84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2.goodfon.ru/original/2880x1800/a/35/deti-malchik-nebo-devochk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740618"/>
            <a:ext cx="7416824" cy="3393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38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2109182/9d8f0f48-24fc-4c0b-a771-8526dee7ae55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6427"/>
            <a:ext cx="2957066" cy="2258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site-496070.mozfiles.com/files/496070/orphans.jpg?149428234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8150"/>
            <a:ext cx="3039616" cy="2277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s://avatars.mds.yandex.net/get-pdb/2822885/309d440d-719e-441e-a3f8-d39ba8de2072/s12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51670"/>
            <a:ext cx="311162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38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рдцем молоды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34" y="483517"/>
            <a:ext cx="2481882" cy="2254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сердцем молоды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3518"/>
            <a:ext cx="2545457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ердцем молоды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29664"/>
            <a:ext cx="3240360" cy="2416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56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1.ytimg.com/vi/KTH5CrUe7Yo/maxresdefaul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3518"/>
            <a:ext cx="820891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38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zobcson.ru/uploads/images/novosti/30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7612"/>
            <a:ext cx="4193712" cy="3204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ДЕТИ  ВОЙНЫ\Изображение 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19620"/>
            <a:ext cx="2160240" cy="3060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3600450"/>
            <a:ext cx="6810375" cy="425450"/>
          </a:xfrm>
          <a:prstGeom prst="rect">
            <a:avLst/>
          </a:prstGeom>
        </p:spPr>
        <p:txBody>
          <a:bodyPr/>
          <a:lstStyle/>
          <a:p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Пугаева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Алексеевна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8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cs2.pokazuha.ru/p217/k/t/9559467ltk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4" b="9233"/>
          <a:stretch/>
        </p:blipFill>
        <p:spPr bwMode="auto">
          <a:xfrm>
            <a:off x="1619672" y="483518"/>
            <a:ext cx="514857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38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75b/0007f69a-6c83d9d7/img1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2" t="8547" r="6249" b="53632"/>
          <a:stretch/>
        </p:blipFill>
        <p:spPr bwMode="auto">
          <a:xfrm>
            <a:off x="5148064" y="426608"/>
            <a:ext cx="331236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F:\ДЕТИ  ВОЙНЫ\Изображение 0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8077"/>
            <a:ext cx="2369825" cy="2771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67544" y="3309279"/>
            <a:ext cx="5220072" cy="734070"/>
          </a:xfrm>
          <a:prstGeom prst="rect">
            <a:avLst/>
          </a:prstGeom>
        </p:spPr>
        <p:txBody>
          <a:bodyPr/>
          <a:lstStyle/>
          <a:p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Русакова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Зинаида Семеновна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get-pdb/1927542/b7b977cb-a8c4-41fc-a23b-f6d5c2d98e5b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375"/>
            <a:ext cx="3816424" cy="3148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i.mycdn.me/i?r=AzEPZsRbOZEKgBhR0XGMT1Rke4cdRC2ZPDdaSIRJJq0fI6aKTM5SRkZCeTgDn6uOyi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7114"/>
            <a:ext cx="367240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edialeaks.ru/wp-content/uploads/2018/11/Sai--t-Arte--m-302-788x5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25" y="2571750"/>
            <a:ext cx="2667000" cy="1779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s://cs11.livemaster.ru/storage/topic/NxN/7b/e4/a1488f6a4cbea6af77085a4fd98b3113444d9m.jpg?h=cYgVPMiCtDF5PFR4HtSQ1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/>
          <a:stretch/>
        </p:blipFill>
        <p:spPr bwMode="auto">
          <a:xfrm>
            <a:off x="4304843" y="555526"/>
            <a:ext cx="1728192" cy="1866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chaiknet.ru/sonem/files/iblock/news/3195e11e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5525"/>
            <a:ext cx="2471936" cy="1866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F:\ДЕТИ  ВОЙНЫ\Изображение 06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5110"/>
            <a:ext cx="2172970" cy="29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020453" y="3525960"/>
            <a:ext cx="4860032" cy="425450"/>
          </a:xfrm>
          <a:prstGeom prst="rect">
            <a:avLst/>
          </a:prstGeom>
        </p:spPr>
        <p:txBody>
          <a:bodyPr/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Фурсова Валентина Алексеевна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1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72</Words>
  <Application>Microsoft Office PowerPoint</Application>
  <PresentationFormat>Экран (16:9)</PresentationFormat>
  <Paragraphs>15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Пугаева Надежда Алексеевна</vt:lpstr>
      <vt:lpstr>Презентация PowerPoint</vt:lpstr>
      <vt:lpstr>Русакова Зинаида Семеновна</vt:lpstr>
      <vt:lpstr>Презентация PowerPoint</vt:lpstr>
      <vt:lpstr>Фурсова Валентина Алексеевна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user</cp:lastModifiedBy>
  <cp:revision>31</cp:revision>
  <dcterms:created xsi:type="dcterms:W3CDTF">2017-04-19T10:52:18Z</dcterms:created>
  <dcterms:modified xsi:type="dcterms:W3CDTF">2020-01-30T05:45:04Z</dcterms:modified>
</cp:coreProperties>
</file>